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7A4F9C-790E-A14D-B37F-FE88FA1C9F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CF45F76-08D5-7E4D-BF24-7EF9F883A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DD387E4-3615-EB4A-B2CF-DB6D697E4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D11E-65C7-9443-8EB2-437C97317C71}" type="datetimeFigureOut">
              <a:rPr lang="pl-PL" smtClean="0"/>
              <a:t>13.01.2021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85B9EAB-5187-7B42-9021-432607834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B6F6684-B6CC-AE4B-9304-46297B51D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8684-4586-9B43-BF7A-0DBD1573D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3287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56B99B-0CAE-0242-A1E5-83E844798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7051525-CDFE-4348-9C45-11A664A9B9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713DC8C-E946-9E42-97CE-0320F6CD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D11E-65C7-9443-8EB2-437C97317C71}" type="datetimeFigureOut">
              <a:rPr lang="pl-PL" smtClean="0"/>
              <a:t>13.01.2021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8A82068-F0EA-3244-B88B-9E0B9DA8F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637572A-4A64-3249-AFD1-46A087CAF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8684-4586-9B43-BF7A-0DBD1573D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95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ED719CE-3449-6247-A7F1-53CAEB9396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23D9F04-73A9-5043-B74F-E439D2766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2BFE06D-05C4-374E-91DD-028A8A41C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D11E-65C7-9443-8EB2-437C97317C71}" type="datetimeFigureOut">
              <a:rPr lang="pl-PL" smtClean="0"/>
              <a:t>13.01.2021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25786DD-E344-C943-8478-553D51FA7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041815F-8771-9645-A00A-12B8B491C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8684-4586-9B43-BF7A-0DBD1573D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2454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86A427-CC71-9445-8EBD-8786F1EE2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762C00-7C3B-E84D-BECD-8C2AF4003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CE3B979-9CAE-8B4B-A64E-BA0CA113C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D11E-65C7-9443-8EB2-437C97317C71}" type="datetimeFigureOut">
              <a:rPr lang="pl-PL" smtClean="0"/>
              <a:t>13.01.2021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A6962CD-A957-AB43-8CF9-A96870608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A45124B-4742-AA45-B0AC-02A6C3D1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8684-4586-9B43-BF7A-0DBD1573D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407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059A1C-4B11-174C-8AC2-23906E4D0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809A6A2-5AAB-E14A-BF93-27A9F7C60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C20B28E-EAB6-254E-8B7E-2EF4F0FF2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D11E-65C7-9443-8EB2-437C97317C71}" type="datetimeFigureOut">
              <a:rPr lang="pl-PL" smtClean="0"/>
              <a:t>13.01.2021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C23026A-0D88-A04F-B45F-215D1C5BF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D79792C-F955-7646-B106-792E24907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8684-4586-9B43-BF7A-0DBD1573D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4338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A95D79-32CB-E74A-96C7-594258510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6354BA-E228-1E46-AB82-45208A3535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BA593DE-EF76-E847-A1BA-4B34E35C9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D41ACE9-3E89-0546-AD03-DD708E9B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D11E-65C7-9443-8EB2-437C97317C71}" type="datetimeFigureOut">
              <a:rPr lang="pl-PL" smtClean="0"/>
              <a:t>13.01.2021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BEEA530-8C30-7E44-AFA2-C61F45A7D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ACF52CD-C890-3E48-BBDD-128A9F05A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8684-4586-9B43-BF7A-0DBD1573D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415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BD6795-2C93-D24C-9A16-4DF018E7A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BDA6FD0-C827-2146-822E-1C922B753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0D4CEBD-4CAE-3C45-82D5-DFFD760E1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6FA7BD3-D0F3-374E-ACBF-167314C52A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4BC794A-52E3-F149-8225-04EC37D7C3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C063207-D505-2F4C-A03E-04D88F949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D11E-65C7-9443-8EB2-437C97317C71}" type="datetimeFigureOut">
              <a:rPr lang="pl-PL" smtClean="0"/>
              <a:t>13.01.2021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4DA7E5D-FE13-D348-8A05-F8FF9FD14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1E1DA82-1E18-C748-A124-17D05CA62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8684-4586-9B43-BF7A-0DBD1573D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1773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51E31C-1216-8C43-9369-7027C106A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2F8E180-1218-E84E-9ACD-F2D0D6E96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D11E-65C7-9443-8EB2-437C97317C71}" type="datetimeFigureOut">
              <a:rPr lang="pl-PL" smtClean="0"/>
              <a:t>13.01.2021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C233F82-E884-0A44-B1FB-420F4B667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18123E9-12B2-B543-92FF-645FD5888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8684-4586-9B43-BF7A-0DBD1573D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9683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83E6506-BE00-964B-86A0-070B0461B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D11E-65C7-9443-8EB2-437C97317C71}" type="datetimeFigureOut">
              <a:rPr lang="pl-PL" smtClean="0"/>
              <a:t>13.01.2021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3D05185-48D4-904D-960B-05555C9E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D5885D2-4FF3-CA40-81BD-D72C8299A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8684-4586-9B43-BF7A-0DBD1573D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2565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2E8256-57E8-5041-B4ED-4616A3F72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0C2D1B-07C6-7B41-BA74-590116234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7C226B0-F1BF-514B-9656-1146F4029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3ECC323-B26D-4E4C-B435-D2AD2B27E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D11E-65C7-9443-8EB2-437C97317C71}" type="datetimeFigureOut">
              <a:rPr lang="pl-PL" smtClean="0"/>
              <a:t>13.01.2021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A022C4B-2B46-D64D-96F2-DBA1F6F15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7D01B49-5C7A-5145-8571-CB325231B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8684-4586-9B43-BF7A-0DBD1573D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414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B2A883-1D4C-ED48-A2EC-9C3DC14F4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A375326-F71E-3D44-B01E-76BA2A39C7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FDE4FB1-2D27-D944-99E0-18BBB1F5C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7F0F55C-CC1A-BA4A-8296-41533C8CC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D11E-65C7-9443-8EB2-437C97317C71}" type="datetimeFigureOut">
              <a:rPr lang="pl-PL" smtClean="0"/>
              <a:t>13.01.2021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40161FE-958B-EE46-8F85-A790F908E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1AA1232-C59E-044F-9625-92969C12D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8684-4586-9B43-BF7A-0DBD1573D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0692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F2275B2-3AC7-8D42-A553-CFFE072FD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7031BF3-B2D7-4D4D-B807-A93CBF1D3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FDABA8F-CCF0-6748-AE81-6FDD9A1523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4D11E-65C7-9443-8EB2-437C97317C71}" type="datetimeFigureOut">
              <a:rPr lang="pl-PL" smtClean="0"/>
              <a:t>13.01.2021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2E2617C-D838-234F-A162-E9C1B8AC6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5C43676-53BE-7A43-9008-EA8D9EA38E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B8684-4586-9B43-BF7A-0DBD1573D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595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3BE706-1AC4-2848-8295-D639655EAE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B1D152B-F826-464D-9047-1BE0D774E7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514DC0B0-D171-C64D-A6D5-8B3ED75FA3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600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1166CC-BD32-0149-AD44-F99A6DC99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71ED50EB-82C5-CC47-B3B1-66DF8EBD47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259255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4E9693-8514-7742-AAB7-DBCA7ACEF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247D16F5-BC64-9F49-9FB8-248C91E954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50961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61DB3D-AF68-0342-BC78-0566138E1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901A688A-0EB7-BE48-A0A8-9432680DB0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206024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51A0C-924D-A44C-88E9-04FE12DD2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" name="Obraz 7">
            <a:extLst>
              <a:ext uri="{FF2B5EF4-FFF2-40B4-BE49-F238E27FC236}">
                <a16:creationId xmlns:a16="http://schemas.microsoft.com/office/drawing/2014/main" id="{6A88F765-A9FF-3648-9555-15A5E919DD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086615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127FF7-5C20-1448-9761-09BAF8402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3A65F604-B4B8-2E43-BDEC-551B9BE21E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62140756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Panoramiczny</PresentationFormat>
  <Slides>6</Slides>
  <Notes>0</Notes>
  <HiddenSlides>0</HiddenSlide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Maja Krawczyk</dc:creator>
  <cp:lastModifiedBy>Maja Krawczyk</cp:lastModifiedBy>
  <cp:revision>3</cp:revision>
  <dcterms:created xsi:type="dcterms:W3CDTF">2021-01-12T17:39:24Z</dcterms:created>
  <dcterms:modified xsi:type="dcterms:W3CDTF">2021-01-13T07:23:02Z</dcterms:modified>
</cp:coreProperties>
</file>