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1EB2C-0F45-40C0-B706-400AC714F388}" type="slidenum">
              <a:rPr lang="pl-PL" smtClean="0"/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  <a:endParaRPr lang="pl-PL"/>
          </a:p>
          <a:p>
            <a:pPr lvl="1"/>
            <a:r>
              <a:rPr lang="pl-PL"/>
              <a:t>Drugi poziom</a:t>
            </a:r>
            <a:endParaRPr lang="pl-PL"/>
          </a:p>
          <a:p>
            <a:pPr lvl="2"/>
            <a:r>
              <a:rPr lang="pl-PL"/>
              <a:t>Trzeci poziom</a:t>
            </a:r>
            <a:endParaRPr lang="pl-PL"/>
          </a:p>
          <a:p>
            <a:pPr lvl="3"/>
            <a:r>
              <a:rPr lang="pl-PL"/>
              <a:t>Czwarty poziom</a:t>
            </a:r>
            <a:endParaRPr lang="pl-PL"/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017C818-292F-4C17-A812-19DAC8D6398D}" type="datetimeFigureOut">
              <a:rPr lang="pl-PL" smtClean="0"/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E1EB2C-0F45-40C0-B706-400AC714F388}" type="slidenum">
              <a:rPr lang="pl-PL" smtClean="0"/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sv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sv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sv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sv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Dzień babci i dziadka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Weronika Koślicka</a:t>
            </a:r>
            <a:endParaRPr lang="pl-PL" dirty="0"/>
          </a:p>
          <a:p>
            <a:r>
              <a:rPr lang="pl-PL" dirty="0"/>
              <a:t> i Milena Książek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H="1" flipV="1">
            <a:off x="393193" y="-301752"/>
            <a:ext cx="446596" cy="100584"/>
          </a:xfrm>
        </p:spPr>
        <p:txBody>
          <a:bodyPr>
            <a:normAutofit fontScale="90000"/>
          </a:bodyPr>
          <a:lstStyle/>
          <a:p>
            <a:r>
              <a:rPr lang="pl-PL"/>
              <a:t>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>
            <a:normAutofit/>
          </a:bodyPr>
          <a:lstStyle/>
          <a:p>
            <a:pPr algn="ctr"/>
            <a:r>
              <a:rPr lang="pl-PL" sz="4000" dirty="0"/>
              <a:t>Chciałybyśmy przedstawić wam kilka autorskich wierszyków z okazji święta naszych babć i dziadków.</a:t>
            </a:r>
            <a:endParaRPr lang="pl-PL" sz="4000" dirty="0"/>
          </a:p>
        </p:txBody>
      </p:sp>
      <p:pic>
        <p:nvPicPr>
          <p:cNvPr id="1026" name="Picture 2" descr="LAURKA DLA BABCI. LAURKA DLA DZIADKA. | Świetlica Korczaka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839" y="413477"/>
            <a:ext cx="7215538" cy="644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Dzisiaj wasze święto</a:t>
            </a:r>
            <a:endParaRPr lang="pl-PL" dirty="0">
              <a:solidFill>
                <a:srgbClr val="FFFFFF"/>
              </a:solidFill>
            </a:endParaRPr>
          </a:p>
        </p:txBody>
      </p:sp>
      <p:cxnSp>
        <p:nvCxnSpPr>
          <p:cNvPr id="28" name="Straight Connector 2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024129" y="1975104"/>
            <a:ext cx="3791711" cy="4727448"/>
          </a:xfrm>
        </p:spPr>
        <p:txBody>
          <a:bodyPr>
            <a:normAutofit fontScale="85000" lnSpcReduction="20000"/>
          </a:bodyPr>
          <a:lstStyle/>
          <a:p>
            <a:pPr marL="342900" lvl="0" indent="-342900" algn="ctr">
              <a:buFont typeface="Calibri" panose="020F0502020204030204" pitchFamily="34" charset="0"/>
              <a:buAutoNum type="arabicPeriod"/>
            </a:pPr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Dzisiaj wasze święto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Już lat tyle za wami, 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dlatego wierszyk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wam opowiadamy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Gdy dzień zły mamy 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do babci się wybieramy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Bo ona zawsze pomoże,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kiedy jest w humorze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 dziadek wciśnie łakocie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i zrobi darmową focie</a:t>
            </a:r>
            <a:endParaRPr lang="pl-PL" sz="2400" dirty="0">
              <a:latin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Dlatego was kochamy i rady sobie</a:t>
            </a:r>
            <a:endParaRPr lang="pl-PL" sz="2400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sz="2400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bez was nie damy</a:t>
            </a:r>
            <a:endParaRPr lang="pl-PL" sz="2400" dirty="0">
              <a:latin typeface="Times New Roman" panose="02020603050405020304" pitchFamily="18" charset="0"/>
            </a:endParaRPr>
          </a:p>
          <a:p>
            <a:endParaRPr lang="en-US" sz="1200" dirty="0">
              <a:solidFill>
                <a:srgbClr val="FFFFFF"/>
              </a:solidFill>
            </a:endParaRPr>
          </a:p>
        </p:txBody>
      </p:sp>
      <p:pic>
        <p:nvPicPr>
          <p:cNvPr id="4" name="Grafika 3" descr="Kwiat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Babunia zawsze pomoże</a:t>
            </a:r>
            <a:endParaRPr lang="pl-PL" dirty="0">
              <a:solidFill>
                <a:srgbClr val="FFFFFF"/>
              </a:solidFill>
            </a:endParaRPr>
          </a:p>
        </p:txBody>
      </p:sp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41239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Babcia nasza ukochana,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uśmiechnięta jest od rana,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bo wnuczęta przyjeżdżają,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razem w szachy z nią pograją,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a gdy czas do domu wracać,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kosz łakoci nam zostawia,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i dlatego ją kochają, 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bo nie ważna jest pogoda</a:t>
            </a:r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 babcia zawsze jest gotowa!</a:t>
            </a:r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5" name="Symbol zastępczy zawartości 4" descr="Kobieta z laską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Dziadkowie na medal!</a:t>
            </a:r>
            <a:endParaRPr lang="pl-PL" dirty="0">
              <a:solidFill>
                <a:srgbClr val="FFFFFF"/>
              </a:solidFill>
            </a:endParaRPr>
          </a:p>
        </p:txBody>
      </p:sp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024129" y="2285999"/>
            <a:ext cx="3791711" cy="4415884"/>
          </a:xfrm>
        </p:spPr>
        <p:txBody>
          <a:bodyPr>
            <a:normAutofit fontScale="72500"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Dziadek i babcia 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nie są rodzicami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Lecz w naszym wychowaniu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też pomagali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Więc za te wszystkie lata,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kiedy byliśmy mali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dajmy im bukiet z tulipanami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przytul się do nich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i szepnij szczerze:</a:t>
            </a:r>
            <a:endParaRPr lang="pl-PL" dirty="0">
              <a:latin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pl-PL" dirty="0">
                <a:latin typeface="Calibri" panose="020F0502020204030204" pitchFamily="34" charset="0"/>
                <a:cs typeface="Segoe UI" panose="020B0502040204020203" pitchFamily="34" charset="0"/>
              </a:rPr>
              <a:t>„Kocham was teraz zawsze i </a:t>
            </a:r>
            <a:endParaRPr lang="pl-PL" dirty="0">
              <a:latin typeface="Calibri" panose="020F0502020204030204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pl-PL" dirty="0">
                <a:latin typeface="Calibri" panose="020F0502020204030204" pitchFamily="34" charset="0"/>
                <a:cs typeface="Segoe UI" panose="020B0502040204020203" pitchFamily="34" charset="0"/>
              </a:rPr>
              <a:t>wszędzie”.</a:t>
            </a:r>
            <a:endParaRPr lang="pl-P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5" name="Symbol zastępczy zawartości 4" descr="Wstążka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Dziadek naszym bohaterem</a:t>
            </a:r>
            <a:endParaRPr lang="pl-PL" dirty="0">
              <a:solidFill>
                <a:srgbClr val="FFFFFF"/>
              </a:solidFill>
            </a:endParaRPr>
          </a:p>
        </p:txBody>
      </p:sp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024129" y="2084831"/>
            <a:ext cx="3791711" cy="4583597"/>
          </a:xfrm>
        </p:spPr>
        <p:txBody>
          <a:bodyPr>
            <a:normAutofit fontScale="92500" lnSpcReduction="20000"/>
          </a:bodyPr>
          <a:lstStyle/>
          <a:p>
            <a:pPr marL="342900" lvl="0" indent="-342900" algn="ctr">
              <a:buFont typeface="Calibri" panose="020F0502020204030204" pitchFamily="34" charset="0"/>
              <a:buAutoNum type="arabicPeriod" startAt="3"/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Dziadek w koszuli w kratę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trzymając złoty zegarek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zagra na fortepianie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balladę o zwierciadle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bo gdy czujesz się niekochana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on jak zawsze wszystko poukłada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za to ich kochajmy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 szczęściem obdarzajmy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bo gdy ciężki czas nastanie</a:t>
            </a:r>
            <a:endParaRPr lang="pl-PL" dirty="0">
              <a:latin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w Dziadku masz zawsze 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algn="ctr"/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największe wsparcie!</a:t>
            </a:r>
            <a:endParaRPr lang="pl-PL" dirty="0">
              <a:latin typeface="Times New Roman" panose="02020603050405020304" pitchFamily="18" charset="0"/>
            </a:endParaRPr>
          </a:p>
        </p:txBody>
      </p:sp>
      <p:pic>
        <p:nvPicPr>
          <p:cNvPr id="5" name="Symbol zastępczy zawartości 4" descr="Mężczyzna z laską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191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586706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pc="100"/>
              <a:t>Dziękujemy za uwagę!</a:t>
            </a:r>
            <a:endParaRPr lang="en-US" spc="100"/>
          </a:p>
        </p:txBody>
      </p:sp>
      <p:pic>
        <p:nvPicPr>
          <p:cNvPr id="1026" name="Picture 2" descr="SUPERBABCIA i SUPERDZIADEK | Głosowanie zakończone | Nowa Trybuna Opolska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715" y="2531693"/>
            <a:ext cx="6422474" cy="374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Rectangle 19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534656" y="-2"/>
            <a:ext cx="4657344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021490" y="585216"/>
            <a:ext cx="3527043" cy="5586984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pl-PL" sz="2000" dirty="0">
                <a:solidFill>
                  <a:srgbClr val="FFFFFF"/>
                </a:solidFill>
              </a:rPr>
              <a:t>Zachęcamy do skopiowania i ewentualnie delikatnego zmienienia treści wierszyków i wysłania do naszych kochanych seniorów. Niech uśmiech pojawi się na ich twarzach!</a:t>
            </a: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pl-PL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FFFFFF"/>
                </a:solidFill>
              </a:rPr>
              <a:t>Zdjęcia z: swietlicakorczaka.wordpress.com</a:t>
            </a:r>
            <a:r>
              <a:rPr lang="pl-PL" sz="2000" dirty="0">
                <a:solidFill>
                  <a:srgbClr val="FFFFFF"/>
                </a:solidFill>
              </a:rPr>
              <a:t> i </a:t>
            </a:r>
            <a:r>
              <a:rPr lang="en-US" sz="2000" dirty="0">
                <a:solidFill>
                  <a:srgbClr val="FFFFFF"/>
                </a:solidFill>
              </a:rPr>
              <a:t>nto.pl</a:t>
            </a: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1436</Words>
  <Application>WPS Presentation</Application>
  <PresentationFormat>Panoramiczny</PresentationFormat>
  <Paragraphs>88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SimSun</vt:lpstr>
      <vt:lpstr>Wingdings</vt:lpstr>
      <vt:lpstr>Tw Cen MT</vt:lpstr>
      <vt:lpstr>Wingdings 3</vt:lpstr>
      <vt:lpstr>Calibri</vt:lpstr>
      <vt:lpstr>Times New Roman</vt:lpstr>
      <vt:lpstr>Segoe UI</vt:lpstr>
      <vt:lpstr>Tw Cen MT Condensed</vt:lpstr>
      <vt:lpstr>Microsoft YaHei</vt:lpstr>
      <vt:lpstr/>
      <vt:lpstr>Arial Unicode MS</vt:lpstr>
      <vt:lpstr>Integralny</vt:lpstr>
      <vt:lpstr>Dzień babci i dziadka</vt:lpstr>
      <vt:lpstr> </vt:lpstr>
      <vt:lpstr>Dzisiaj wasze święto</vt:lpstr>
      <vt:lpstr>Babunia zawsze pomoże</vt:lpstr>
      <vt:lpstr>Dziadkowie na medal!</vt:lpstr>
      <vt:lpstr>Dziadek naszym bohaterem</vt:lpstr>
      <vt:lpstr>Dziękujemy za uwagę!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babci i dziadka</dc:title>
  <dc:creator>jacek</dc:creator>
  <cp:lastModifiedBy>jacek</cp:lastModifiedBy>
  <cp:revision>10</cp:revision>
  <dcterms:created xsi:type="dcterms:W3CDTF">2020-11-24T09:23:00Z</dcterms:created>
  <dcterms:modified xsi:type="dcterms:W3CDTF">2020-12-02T14:58:52Z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1045-11.2.0.9747</vt:lpwstr>
  </property>
</Properties>
</file>